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01/02/2020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Tipton_2015_analysis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F93-E1E8-3F44-8AF2-347C192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Study NGS PBMC HC vs SLE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516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for comparison with 10X dataset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B4102B-0AD9-A74A-9DD4-9F182FD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675648"/>
            <a:ext cx="7800340" cy="4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15E7E-A1F2-084D-A349-314C64F0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1054935" y="1819276"/>
            <a:ext cx="7328064" cy="431006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61985-1889-D74D-8069-775E6356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56" y="3582195"/>
            <a:ext cx="2343944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BD8B-01BE-6340-91B3-E5B919A2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" y="1308045"/>
            <a:ext cx="6868750" cy="424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403A-D112-6D4C-A5DD-9BA7A94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147887"/>
            <a:ext cx="4818077" cy="29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71298B06-177F-2C48-AC8E-84FD4947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6" y="476498"/>
            <a:ext cx="9561732" cy="5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2A7F-8D88-F74A-A377-35C8E2D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77" y="171380"/>
            <a:ext cx="2880000" cy="288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BBB79-224C-A54C-97B4-5F7DDFAD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02" y="3417324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AFB3E-C09F-DE47-8B2B-261C7347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77" y="3417324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BB3DB91-79BD-054D-A347-61D048E8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002" y="17138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6FB6A66E-D809-EF40-A5C8-97C81E4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61" y="3429000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0CA9A1-DD1E-E14A-B4B5-D806537D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74" y="397214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A9EC77-A3DD-304D-BA1E-AB2744BA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74" y="3429000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C470-0092-B644-95FE-1A65AB5F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561" y="3972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26</Words>
  <Application>Microsoft Macintosh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Tipton_2015_analysis</vt:lpstr>
      <vt:lpstr>2015 Study NGS PBMC HC vs SLE</vt:lpstr>
      <vt:lpstr>Analysis for comparison with 10X dataset</vt:lpstr>
      <vt:lpstr>Mutation frequencies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23</cp:revision>
  <dcterms:created xsi:type="dcterms:W3CDTF">2020-01-23T18:02:13Z</dcterms:created>
  <dcterms:modified xsi:type="dcterms:W3CDTF">2020-02-01T08:06:55Z</dcterms:modified>
</cp:coreProperties>
</file>